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2" r:id="rId2"/>
    <p:sldId id="361" r:id="rId3"/>
    <p:sldId id="330" r:id="rId4"/>
    <p:sldId id="336" r:id="rId5"/>
  </p:sldIdLst>
  <p:sldSz cx="9144000" cy="6858000" type="screen4x3"/>
  <p:notesSz cx="9144000" cy="6858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2" autoAdjust="0"/>
  </p:normalViewPr>
  <p:slideViewPr>
    <p:cSldViewPr>
      <p:cViewPr>
        <p:scale>
          <a:sx n="75" d="100"/>
          <a:sy n="75" d="100"/>
        </p:scale>
        <p:origin x="-2712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888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F19C94C-A44F-4782-947A-C20A7401422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0070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7EC-95C4-4826-9D03-A92575C388D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7CEB-2B1C-42BE-86D1-867A2574038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7F00-E752-45D4-A7A8-6E8A859361D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0043-15AD-454B-BD8A-B25BFC2567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7EF7-5D9A-4F0F-AB48-4E83FFA0841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AA9C-0B21-4F80-B31A-02F0A7BD12A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B00A-F059-45B7-A90D-5B708771BAC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D3EA-E00C-4D37-8E08-43CB391E8AC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33AB-E0F9-47AA-86B5-7DBCA64887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21FA-5A1F-493C-A4EC-B098FAF9CA2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6E65-C790-4DEB-A46D-E086AFD8ACC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>
                <a:gamma/>
                <a:shade val="46275"/>
                <a:invGamma/>
              </a:schemeClr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CC21F32-B49F-439B-92AE-A09B9835338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Did</a:t>
            </a:r>
            <a:r>
              <a:rPr lang="lt-LT" dirty="0" smtClean="0">
                <a:solidFill>
                  <a:schemeClr val="bg1"/>
                </a:solidFill>
              </a:rPr>
              <a:t>ž</a:t>
            </a:r>
            <a:r>
              <a:rPr lang="en-US" dirty="0" err="1" smtClean="0">
                <a:solidFill>
                  <a:schemeClr val="bg1"/>
                </a:solidFill>
              </a:rPr>
              <a:t>iausi</a:t>
            </a:r>
            <a:r>
              <a:rPr lang="lt-LT" dirty="0" err="1" smtClean="0">
                <a:solidFill>
                  <a:schemeClr val="bg1"/>
                </a:solidFill>
              </a:rPr>
              <a:t>os</a:t>
            </a:r>
            <a:r>
              <a:rPr lang="en-US" dirty="0" smtClean="0">
                <a:solidFill>
                  <a:schemeClr val="bg1"/>
                </a:solidFill>
              </a:rPr>
              <a:t> rajono </a:t>
            </a:r>
            <a:r>
              <a:rPr lang="lt-LT" dirty="0" smtClean="0">
                <a:solidFill>
                  <a:schemeClr val="bg1"/>
                </a:solidFill>
              </a:rPr>
              <a:t>verslo įmonės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498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t-LT" dirty="0" smtClean="0"/>
              <a:t>                                                                                899 darbuotojai</a:t>
            </a:r>
          </a:p>
          <a:p>
            <a:endParaRPr lang="lt-LT" dirty="0"/>
          </a:p>
          <a:p>
            <a:pPr marL="0" indent="0">
              <a:buNone/>
            </a:pPr>
            <a:r>
              <a:rPr lang="lt-LT" dirty="0" smtClean="0"/>
              <a:t>			</a:t>
            </a:r>
            <a:r>
              <a:rPr lang="lt-LT" dirty="0"/>
              <a:t> </a:t>
            </a:r>
            <a:r>
              <a:rPr lang="lt-LT" dirty="0" smtClean="0"/>
              <a:t>                      </a:t>
            </a:r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               198 darbuotojas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lt-LT" dirty="0"/>
              <a:t> </a:t>
            </a:r>
            <a:r>
              <a:rPr lang="lt-LT" dirty="0" smtClean="0"/>
              <a:t>                                                                                 140 darbuotojų</a:t>
            </a:r>
          </a:p>
          <a:p>
            <a:pPr marL="0" indent="0">
              <a:buNone/>
            </a:pPr>
            <a:r>
              <a:rPr lang="lt-LT" dirty="0" smtClean="0"/>
              <a:t>                                   -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                                                                   135 darbuotojai </a:t>
            </a:r>
          </a:p>
          <a:p>
            <a:pPr marL="0" indent="0">
              <a:buNone/>
            </a:pPr>
            <a:r>
              <a:rPr lang="lt-LT" dirty="0" smtClean="0"/>
              <a:t>                                                         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                                 </a:t>
            </a:r>
          </a:p>
          <a:p>
            <a:r>
              <a:rPr lang="lt-LT" dirty="0"/>
              <a:t> </a:t>
            </a:r>
            <a:r>
              <a:rPr lang="lt-LT" dirty="0" smtClean="0"/>
              <a:t>                                                                             129 </a:t>
            </a:r>
            <a:r>
              <a:rPr lang="lt-LT" dirty="0"/>
              <a:t>darbuotojai</a:t>
            </a:r>
          </a:p>
          <a:p>
            <a:r>
              <a:rPr lang="lt-LT" dirty="0" smtClean="0"/>
              <a:t>                                                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6" y="5867144"/>
            <a:ext cx="2993824" cy="84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4" y="1464798"/>
            <a:ext cx="2749213" cy="11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4" y="2613528"/>
            <a:ext cx="2771428" cy="12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8" y="4105275"/>
            <a:ext cx="2913334" cy="5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8" y="4722096"/>
            <a:ext cx="2993824" cy="110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dyklė dešinėn 8"/>
          <p:cNvSpPr/>
          <p:nvPr/>
        </p:nvSpPr>
        <p:spPr>
          <a:xfrm>
            <a:off x="4283968" y="5700772"/>
            <a:ext cx="1145843" cy="59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dyklė dešinėn 9"/>
          <p:cNvSpPr/>
          <p:nvPr/>
        </p:nvSpPr>
        <p:spPr>
          <a:xfrm>
            <a:off x="4283970" y="4675103"/>
            <a:ext cx="11458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dyklė dešinėn 10"/>
          <p:cNvSpPr/>
          <p:nvPr/>
        </p:nvSpPr>
        <p:spPr>
          <a:xfrm>
            <a:off x="4283970" y="3823684"/>
            <a:ext cx="1145841" cy="563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dyklė dešinėn 11"/>
          <p:cNvSpPr/>
          <p:nvPr/>
        </p:nvSpPr>
        <p:spPr>
          <a:xfrm>
            <a:off x="4283969" y="2442236"/>
            <a:ext cx="1145842" cy="550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dyklė dešinėn 12"/>
          <p:cNvSpPr/>
          <p:nvPr/>
        </p:nvSpPr>
        <p:spPr>
          <a:xfrm>
            <a:off x="4283968" y="1602572"/>
            <a:ext cx="1145843" cy="530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smtClean="0">
                <a:solidFill>
                  <a:schemeClr val="bg1"/>
                </a:solidFill>
              </a:rPr>
              <a:t>AB “Rokiškio sūris”</a:t>
            </a:r>
          </a:p>
        </p:txBody>
      </p:sp>
      <p:pic>
        <p:nvPicPr>
          <p:cNvPr id="38914" name="Content Placeholder 3" descr="sur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41438"/>
            <a:ext cx="3887787" cy="2951162"/>
          </a:xfrm>
        </p:spPr>
      </p:pic>
      <p:pic>
        <p:nvPicPr>
          <p:cNvPr id="38915" name="Picture 2" descr="http://www.litfood-fair.com/rokiskio_suris/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500438"/>
            <a:ext cx="41703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z="2400" dirty="0" smtClean="0">
                <a:solidFill>
                  <a:schemeClr val="bg1"/>
                </a:solidFill>
              </a:rPr>
              <a:t>UAB „</a:t>
            </a:r>
            <a:r>
              <a:rPr lang="lt-LT" sz="2400" dirty="0" err="1" smtClean="0">
                <a:solidFill>
                  <a:schemeClr val="bg1"/>
                </a:solidFill>
              </a:rPr>
              <a:t>Daivida</a:t>
            </a:r>
            <a:r>
              <a:rPr lang="lt-LT" sz="2400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lt-LT" sz="2400" dirty="0" smtClean="0">
                <a:solidFill>
                  <a:schemeClr val="bg1"/>
                </a:solidFill>
              </a:rPr>
              <a:t> </a:t>
            </a:r>
            <a:r>
              <a:rPr lang="lt-LT" sz="2400" dirty="0" smtClean="0">
                <a:solidFill>
                  <a:schemeClr val="bg1"/>
                </a:solidFill>
              </a:rPr>
              <a:t>/ Rokiškio mėsinė</a:t>
            </a:r>
            <a:r>
              <a:rPr lang="lt-LT" sz="2400" dirty="0" smtClean="0">
                <a:solidFill>
                  <a:schemeClr val="bg1"/>
                </a:solidFill>
              </a:rPr>
              <a:t/>
            </a:r>
            <a:br>
              <a:rPr lang="lt-LT" sz="2400" dirty="0" smtClean="0">
                <a:solidFill>
                  <a:schemeClr val="bg1"/>
                </a:solidFill>
              </a:rPr>
            </a:br>
            <a:endParaRPr lang="lt-LT" sz="2400" dirty="0" smtClean="0">
              <a:solidFill>
                <a:schemeClr val="bg1"/>
              </a:solidFill>
            </a:endParaRPr>
          </a:p>
        </p:txBody>
      </p:sp>
      <p:pic>
        <p:nvPicPr>
          <p:cNvPr id="40962" name="Picture 4" descr="P9190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9592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P9190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4538"/>
            <a:ext cx="4176712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900113" y="62071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400" b="0" dirty="0">
                <a:solidFill>
                  <a:schemeClr val="bg1"/>
                </a:solidFill>
              </a:rPr>
              <a:t>UAB </a:t>
            </a:r>
            <a:r>
              <a:rPr lang="lt-LT" sz="2400" b="0" dirty="0" smtClean="0">
                <a:solidFill>
                  <a:schemeClr val="bg1"/>
                </a:solidFill>
                <a:cs typeface="Arial" charset="0"/>
              </a:rPr>
              <a:t>„</a:t>
            </a:r>
            <a:r>
              <a:rPr lang="lt-LT" sz="2400" b="0" dirty="0" smtClean="0">
                <a:solidFill>
                  <a:schemeClr val="bg1"/>
                </a:solidFill>
              </a:rPr>
              <a:t>Ramundas GM</a:t>
            </a:r>
            <a:r>
              <a:rPr lang="lt-LT" sz="2400" b="0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lt-LT" sz="2400" b="0" dirty="0" smtClean="0">
                <a:solidFill>
                  <a:schemeClr val="bg1"/>
                </a:solidFill>
              </a:rPr>
              <a:t> </a:t>
            </a:r>
            <a:endParaRPr lang="lt-LT" sz="2400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Vaizdo rezultatas pagal užklausą „ramundas gm“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48768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3573016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Vaizdo rezultatas pagal užklausą „ramundas gm“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00" y="364502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2633</TotalTime>
  <Words>27</Words>
  <Application>Microsoft Office PowerPoint</Application>
  <PresentationFormat>Demonstracija ekrane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5" baseType="lpstr">
      <vt:lpstr>Default Design</vt:lpstr>
      <vt:lpstr>Didžiausios rajono verslo įmonės</vt:lpstr>
      <vt:lpstr>AB “Rokiškio sūris”</vt:lpstr>
      <vt:lpstr>UAB „Daivida“ / Rokiškio mėsinė </vt:lpstr>
      <vt:lpstr>PowerPoint pristatymas</vt:lpstr>
    </vt:vector>
  </TitlesOfParts>
  <Company>Rokiskio rajono savivaldybe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</dc:creator>
  <cp:lastModifiedBy>Vilma Meciukoniene</cp:lastModifiedBy>
  <cp:revision>142</cp:revision>
  <dcterms:created xsi:type="dcterms:W3CDTF">2005-04-29T11:00:01Z</dcterms:created>
  <dcterms:modified xsi:type="dcterms:W3CDTF">2020-02-03T15:00:02Z</dcterms:modified>
</cp:coreProperties>
</file>